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4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52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32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72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10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68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7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95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65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26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51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30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77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3CBF2DBE-80D5-4C6C-B169-A1EA934601B1}"/>
              </a:ext>
            </a:extLst>
          </p:cNvPr>
          <p:cNvSpPr txBox="1"/>
          <p:nvPr/>
        </p:nvSpPr>
        <p:spPr>
          <a:xfrm>
            <a:off x="1924289" y="2608835"/>
            <a:ext cx="6887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000" b="1">
                <a:solidFill>
                  <a:srgbClr val="044272"/>
                </a:solidFill>
                <a:latin typeface="+mn-lt"/>
                <a:ea typeface="+mn-ea"/>
                <a:cs typeface="+mn-ea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tx1"/>
                </a:solidFill>
                <a:sym typeface="+mn-lt"/>
              </a:rPr>
              <a:t>讲座题目</a:t>
            </a:r>
            <a:r>
              <a:rPr lang="en-US" altLang="zh-CN" sz="3600" dirty="0">
                <a:solidFill>
                  <a:schemeClr val="tx1"/>
                </a:solidFill>
                <a:sym typeface="+mn-lt"/>
              </a:rPr>
              <a:t>:XXXXXXXXXXX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A9EEF69-7433-4FEA-AB1C-0CAB26487B40}"/>
              </a:ext>
            </a:extLst>
          </p:cNvPr>
          <p:cNvSpPr txBox="1"/>
          <p:nvPr/>
        </p:nvSpPr>
        <p:spPr>
          <a:xfrm>
            <a:off x="2987915" y="4221786"/>
            <a:ext cx="4150995" cy="78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1">
              <a:lnSpc>
                <a:spcPts val="2800"/>
              </a:lnSpc>
            </a:pPr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姓名</a:t>
            </a:r>
            <a:endParaRPr lang="en-US" altLang="zh-CN" sz="1800" b="1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latinLnBrk="0" hangingPunct="1">
              <a:lnSpc>
                <a:spcPts val="2800"/>
              </a:lnSpc>
            </a:pPr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单位</a:t>
            </a:r>
            <a:endParaRPr lang="en-US" altLang="zh-CN" sz="18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921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6</Words>
  <Application>Microsoft Office PowerPoint</Application>
  <PresentationFormat>宽屏</PresentationFormat>
  <Paragraphs>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田立秀(tianli)</dc:creator>
  <cp:lastModifiedBy>吕 春雨</cp:lastModifiedBy>
  <cp:revision>11</cp:revision>
  <dcterms:created xsi:type="dcterms:W3CDTF">2020-08-03T05:32:00Z</dcterms:created>
  <dcterms:modified xsi:type="dcterms:W3CDTF">2020-08-04T06:15:56Z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2052-11.1.0.9827</vt:lpwstr>
  </property>
</Properties>
</file>